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3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1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60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19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8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1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9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7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22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2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F6A6-9BD3-4689-BA6F-C91742454DED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8B700-7642-4AFD-ACEE-378DFF36E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6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641" y="593212"/>
            <a:ext cx="194328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accident(ally) </a:t>
            </a:r>
          </a:p>
          <a:p>
            <a:r>
              <a:rPr lang="en-GB" sz="2000" dirty="0"/>
              <a:t>actual(</a:t>
            </a:r>
            <a:r>
              <a:rPr lang="en-GB" sz="2000" dirty="0" err="1"/>
              <a:t>ly</a:t>
            </a:r>
            <a:r>
              <a:rPr lang="en-GB" sz="2000" dirty="0"/>
              <a:t>) </a:t>
            </a:r>
          </a:p>
          <a:p>
            <a:r>
              <a:rPr lang="en-GB" sz="2000" dirty="0"/>
              <a:t>address </a:t>
            </a:r>
          </a:p>
          <a:p>
            <a:r>
              <a:rPr lang="en-GB" sz="2000" dirty="0"/>
              <a:t>answer </a:t>
            </a:r>
          </a:p>
          <a:p>
            <a:r>
              <a:rPr lang="en-GB" sz="2000" dirty="0"/>
              <a:t>appear </a:t>
            </a:r>
          </a:p>
          <a:p>
            <a:r>
              <a:rPr lang="en-GB" sz="2000" dirty="0"/>
              <a:t>arrive </a:t>
            </a:r>
          </a:p>
          <a:p>
            <a:r>
              <a:rPr lang="en-GB" sz="2000" dirty="0"/>
              <a:t>believe </a:t>
            </a:r>
          </a:p>
          <a:p>
            <a:r>
              <a:rPr lang="en-GB" sz="2000" dirty="0"/>
              <a:t>bicycle </a:t>
            </a:r>
          </a:p>
          <a:p>
            <a:r>
              <a:rPr lang="en-GB" sz="2000" dirty="0"/>
              <a:t>breath </a:t>
            </a:r>
          </a:p>
          <a:p>
            <a:r>
              <a:rPr lang="en-GB" sz="2000" dirty="0"/>
              <a:t>breathe </a:t>
            </a:r>
          </a:p>
          <a:p>
            <a:r>
              <a:rPr lang="en-GB" sz="2000" dirty="0"/>
              <a:t>build </a:t>
            </a:r>
          </a:p>
          <a:p>
            <a:r>
              <a:rPr lang="en-GB" sz="2000" dirty="0"/>
              <a:t>busy/business </a:t>
            </a:r>
          </a:p>
          <a:p>
            <a:r>
              <a:rPr lang="en-GB" sz="2000" dirty="0"/>
              <a:t>calendar </a:t>
            </a:r>
          </a:p>
          <a:p>
            <a:r>
              <a:rPr lang="en-GB" sz="2000" dirty="0"/>
              <a:t>caught </a:t>
            </a:r>
          </a:p>
          <a:p>
            <a:r>
              <a:rPr lang="en-GB" sz="2000" dirty="0"/>
              <a:t>centre </a:t>
            </a:r>
          </a:p>
          <a:p>
            <a:r>
              <a:rPr lang="en-GB" sz="2000" dirty="0"/>
              <a:t>century </a:t>
            </a:r>
          </a:p>
          <a:p>
            <a:r>
              <a:rPr lang="en-GB" sz="2000" dirty="0"/>
              <a:t>certain </a:t>
            </a:r>
          </a:p>
          <a:p>
            <a:r>
              <a:rPr lang="en-GB" sz="2000" dirty="0"/>
              <a:t>circle </a:t>
            </a:r>
          </a:p>
          <a:p>
            <a:r>
              <a:rPr lang="en-GB" sz="2000" dirty="0"/>
              <a:t>complete </a:t>
            </a:r>
          </a:p>
          <a:p>
            <a:r>
              <a:rPr lang="en-GB" sz="2000" dirty="0"/>
              <a:t>consider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3672" y="593212"/>
            <a:ext cx="165348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continue </a:t>
            </a:r>
          </a:p>
          <a:p>
            <a:r>
              <a:rPr lang="en-GB" sz="2000" dirty="0"/>
              <a:t>decide </a:t>
            </a:r>
          </a:p>
          <a:p>
            <a:r>
              <a:rPr lang="en-GB" sz="2000" dirty="0"/>
              <a:t>describe </a:t>
            </a:r>
          </a:p>
          <a:p>
            <a:r>
              <a:rPr lang="en-GB" sz="2000" dirty="0" smtClean="0"/>
              <a:t>different </a:t>
            </a:r>
            <a:endParaRPr lang="en-GB" sz="2000" dirty="0"/>
          </a:p>
          <a:p>
            <a:r>
              <a:rPr lang="en-GB" sz="2000" dirty="0"/>
              <a:t>difficult </a:t>
            </a:r>
          </a:p>
          <a:p>
            <a:r>
              <a:rPr lang="en-GB" sz="2000" dirty="0"/>
              <a:t>disappear </a:t>
            </a:r>
          </a:p>
          <a:p>
            <a:r>
              <a:rPr lang="en-GB" sz="2000" dirty="0"/>
              <a:t>early </a:t>
            </a:r>
          </a:p>
          <a:p>
            <a:r>
              <a:rPr lang="en-GB" sz="2000" dirty="0"/>
              <a:t>earth </a:t>
            </a:r>
          </a:p>
          <a:p>
            <a:r>
              <a:rPr lang="en-GB" sz="2000" dirty="0"/>
              <a:t>eight/eighth </a:t>
            </a:r>
          </a:p>
          <a:p>
            <a:r>
              <a:rPr lang="en-GB" sz="2000" dirty="0"/>
              <a:t>enough </a:t>
            </a:r>
          </a:p>
          <a:p>
            <a:r>
              <a:rPr lang="en-GB" sz="2000" dirty="0"/>
              <a:t>exercise </a:t>
            </a:r>
          </a:p>
          <a:p>
            <a:r>
              <a:rPr lang="en-GB" sz="2000" dirty="0"/>
              <a:t>experience </a:t>
            </a:r>
          </a:p>
          <a:p>
            <a:r>
              <a:rPr lang="en-GB" sz="2000" dirty="0"/>
              <a:t>experiment </a:t>
            </a:r>
          </a:p>
          <a:p>
            <a:r>
              <a:rPr lang="en-GB" sz="2000" dirty="0"/>
              <a:t>extreme </a:t>
            </a:r>
          </a:p>
          <a:p>
            <a:r>
              <a:rPr lang="en-GB" sz="2000" dirty="0"/>
              <a:t>famous </a:t>
            </a:r>
          </a:p>
          <a:p>
            <a:r>
              <a:rPr lang="en-GB" sz="2000" dirty="0"/>
              <a:t>favourite </a:t>
            </a:r>
          </a:p>
          <a:p>
            <a:r>
              <a:rPr lang="en-GB" sz="2000" dirty="0"/>
              <a:t>February </a:t>
            </a:r>
          </a:p>
          <a:p>
            <a:r>
              <a:rPr lang="en-GB" sz="2000" dirty="0"/>
              <a:t>forward(s) </a:t>
            </a:r>
          </a:p>
          <a:p>
            <a:r>
              <a:rPr lang="en-GB" sz="2000" dirty="0"/>
              <a:t>fruit </a:t>
            </a:r>
          </a:p>
          <a:p>
            <a:r>
              <a:rPr lang="en-GB" sz="2000" dirty="0"/>
              <a:t>grammar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3903" y="577824"/>
            <a:ext cx="17041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group </a:t>
            </a:r>
          </a:p>
          <a:p>
            <a:r>
              <a:rPr lang="en-GB" sz="2000" dirty="0"/>
              <a:t>guard </a:t>
            </a:r>
          </a:p>
          <a:p>
            <a:r>
              <a:rPr lang="en-GB" sz="2000" dirty="0"/>
              <a:t>guide </a:t>
            </a:r>
          </a:p>
          <a:p>
            <a:r>
              <a:rPr lang="en-GB" sz="2000" dirty="0"/>
              <a:t>heard </a:t>
            </a:r>
          </a:p>
          <a:p>
            <a:r>
              <a:rPr lang="en-GB" sz="2000" dirty="0"/>
              <a:t>heart </a:t>
            </a:r>
          </a:p>
          <a:p>
            <a:r>
              <a:rPr lang="en-GB" sz="2000" dirty="0"/>
              <a:t>height </a:t>
            </a:r>
          </a:p>
          <a:p>
            <a:r>
              <a:rPr lang="en-GB" sz="2000" dirty="0" smtClean="0"/>
              <a:t>history </a:t>
            </a:r>
            <a:endParaRPr lang="en-GB" sz="2000" dirty="0"/>
          </a:p>
          <a:p>
            <a:r>
              <a:rPr lang="en-GB" sz="2000" dirty="0"/>
              <a:t>imagine </a:t>
            </a:r>
          </a:p>
          <a:p>
            <a:r>
              <a:rPr lang="en-GB" sz="2000" dirty="0"/>
              <a:t>increase </a:t>
            </a:r>
          </a:p>
          <a:p>
            <a:r>
              <a:rPr lang="en-GB" sz="2000" dirty="0"/>
              <a:t>important </a:t>
            </a:r>
          </a:p>
          <a:p>
            <a:r>
              <a:rPr lang="en-GB" sz="2000" dirty="0"/>
              <a:t>interest </a:t>
            </a:r>
          </a:p>
          <a:p>
            <a:r>
              <a:rPr lang="en-GB" sz="2000" dirty="0"/>
              <a:t>island </a:t>
            </a:r>
          </a:p>
          <a:p>
            <a:r>
              <a:rPr lang="en-GB" sz="2000" dirty="0"/>
              <a:t>knowledge </a:t>
            </a:r>
          </a:p>
          <a:p>
            <a:r>
              <a:rPr lang="en-GB" sz="2000" dirty="0"/>
              <a:t>learn </a:t>
            </a:r>
          </a:p>
          <a:p>
            <a:r>
              <a:rPr lang="en-GB" sz="2000" dirty="0"/>
              <a:t>length </a:t>
            </a:r>
          </a:p>
          <a:p>
            <a:r>
              <a:rPr lang="en-GB" sz="2000" dirty="0"/>
              <a:t>library </a:t>
            </a:r>
          </a:p>
          <a:p>
            <a:r>
              <a:rPr lang="en-GB" sz="2000" dirty="0"/>
              <a:t>material </a:t>
            </a:r>
          </a:p>
          <a:p>
            <a:r>
              <a:rPr lang="en-GB" sz="2000" dirty="0"/>
              <a:t>medicine </a:t>
            </a:r>
          </a:p>
          <a:p>
            <a:r>
              <a:rPr lang="en-GB" sz="2000" dirty="0"/>
              <a:t>mention </a:t>
            </a:r>
          </a:p>
          <a:p>
            <a:r>
              <a:rPr lang="en-GB" sz="2000" dirty="0"/>
              <a:t>minute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4756" y="562435"/>
            <a:ext cx="166051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natural </a:t>
            </a:r>
          </a:p>
          <a:p>
            <a:r>
              <a:rPr lang="en-GB" sz="2000" dirty="0"/>
              <a:t>naughty </a:t>
            </a:r>
          </a:p>
          <a:p>
            <a:r>
              <a:rPr lang="en-GB" sz="2000" dirty="0"/>
              <a:t>notice </a:t>
            </a:r>
          </a:p>
          <a:p>
            <a:r>
              <a:rPr lang="en-GB" sz="2000" dirty="0"/>
              <a:t>occasion(ally) </a:t>
            </a:r>
          </a:p>
          <a:p>
            <a:r>
              <a:rPr lang="en-GB" sz="2000" dirty="0"/>
              <a:t>often </a:t>
            </a:r>
          </a:p>
          <a:p>
            <a:r>
              <a:rPr lang="en-GB" sz="2000" dirty="0"/>
              <a:t>opposite </a:t>
            </a:r>
          </a:p>
          <a:p>
            <a:r>
              <a:rPr lang="en-GB" sz="2000" dirty="0"/>
              <a:t>ordinary </a:t>
            </a:r>
          </a:p>
          <a:p>
            <a:r>
              <a:rPr lang="en-GB" sz="2000" dirty="0"/>
              <a:t>particular </a:t>
            </a:r>
          </a:p>
          <a:p>
            <a:r>
              <a:rPr lang="en-GB" sz="2000" dirty="0"/>
              <a:t>peculiar </a:t>
            </a:r>
          </a:p>
          <a:p>
            <a:r>
              <a:rPr lang="en-GB" sz="2000" dirty="0" smtClean="0"/>
              <a:t>perhaps </a:t>
            </a:r>
            <a:endParaRPr lang="en-GB" sz="2000" dirty="0"/>
          </a:p>
          <a:p>
            <a:r>
              <a:rPr lang="en-GB" sz="2000" dirty="0"/>
              <a:t>popular </a:t>
            </a:r>
          </a:p>
          <a:p>
            <a:r>
              <a:rPr lang="en-GB" sz="2000" dirty="0"/>
              <a:t>position </a:t>
            </a:r>
          </a:p>
          <a:p>
            <a:r>
              <a:rPr lang="en-GB" sz="2000" dirty="0"/>
              <a:t>possess(ion) </a:t>
            </a:r>
          </a:p>
          <a:p>
            <a:r>
              <a:rPr lang="en-GB" sz="2000" dirty="0"/>
              <a:t>possible </a:t>
            </a:r>
          </a:p>
          <a:p>
            <a:r>
              <a:rPr lang="en-GB" sz="2000" dirty="0"/>
              <a:t>potatoes </a:t>
            </a:r>
          </a:p>
          <a:p>
            <a:r>
              <a:rPr lang="en-GB" sz="2000" dirty="0"/>
              <a:t>pressure </a:t>
            </a:r>
          </a:p>
          <a:p>
            <a:r>
              <a:rPr lang="en-GB" sz="2000" dirty="0"/>
              <a:t>probably </a:t>
            </a:r>
          </a:p>
          <a:p>
            <a:r>
              <a:rPr lang="en-GB" sz="2000" dirty="0"/>
              <a:t>promise </a:t>
            </a:r>
          </a:p>
          <a:p>
            <a:r>
              <a:rPr lang="en-GB" sz="2000" dirty="0"/>
              <a:t>purpose </a:t>
            </a:r>
          </a:p>
          <a:p>
            <a:r>
              <a:rPr lang="en-GB" sz="2000" dirty="0"/>
              <a:t>quarter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12017" y="593212"/>
            <a:ext cx="217691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question </a:t>
            </a:r>
          </a:p>
          <a:p>
            <a:r>
              <a:rPr lang="en-GB" sz="2000" dirty="0"/>
              <a:t>recent </a:t>
            </a:r>
          </a:p>
          <a:p>
            <a:r>
              <a:rPr lang="en-GB" sz="2000" dirty="0"/>
              <a:t>regular </a:t>
            </a:r>
          </a:p>
          <a:p>
            <a:r>
              <a:rPr lang="en-GB" sz="2000" dirty="0"/>
              <a:t>reign </a:t>
            </a:r>
          </a:p>
          <a:p>
            <a:r>
              <a:rPr lang="en-GB" sz="2000" dirty="0"/>
              <a:t>remember </a:t>
            </a:r>
          </a:p>
          <a:p>
            <a:r>
              <a:rPr lang="en-GB" sz="2000" dirty="0"/>
              <a:t>sentence </a:t>
            </a:r>
          </a:p>
          <a:p>
            <a:r>
              <a:rPr lang="en-GB" sz="2000" dirty="0"/>
              <a:t>separate </a:t>
            </a:r>
          </a:p>
          <a:p>
            <a:r>
              <a:rPr lang="en-GB" sz="2000" dirty="0"/>
              <a:t>special </a:t>
            </a:r>
          </a:p>
          <a:p>
            <a:r>
              <a:rPr lang="en-GB" sz="2000" dirty="0"/>
              <a:t>straight </a:t>
            </a:r>
          </a:p>
          <a:p>
            <a:r>
              <a:rPr lang="en-GB" sz="2000" dirty="0"/>
              <a:t>strange </a:t>
            </a:r>
          </a:p>
          <a:p>
            <a:r>
              <a:rPr lang="en-GB" sz="2000" dirty="0"/>
              <a:t>strength </a:t>
            </a:r>
          </a:p>
          <a:p>
            <a:r>
              <a:rPr lang="en-GB" sz="2000" dirty="0"/>
              <a:t>suppose </a:t>
            </a:r>
          </a:p>
          <a:p>
            <a:r>
              <a:rPr lang="en-GB" sz="2000" dirty="0" smtClean="0"/>
              <a:t>surprise </a:t>
            </a:r>
            <a:endParaRPr lang="en-GB" sz="2000" dirty="0"/>
          </a:p>
          <a:p>
            <a:r>
              <a:rPr lang="en-GB" sz="2000" dirty="0"/>
              <a:t>therefore </a:t>
            </a:r>
          </a:p>
          <a:p>
            <a:r>
              <a:rPr lang="en-GB" sz="2000" dirty="0"/>
              <a:t>though/although </a:t>
            </a:r>
          </a:p>
          <a:p>
            <a:r>
              <a:rPr lang="en-GB" sz="2000" dirty="0"/>
              <a:t>thought </a:t>
            </a:r>
          </a:p>
          <a:p>
            <a:r>
              <a:rPr lang="en-GB" sz="2000" dirty="0"/>
              <a:t>through </a:t>
            </a:r>
          </a:p>
          <a:p>
            <a:r>
              <a:rPr lang="en-GB" sz="2000" dirty="0"/>
              <a:t>various </a:t>
            </a:r>
          </a:p>
          <a:p>
            <a:r>
              <a:rPr lang="en-GB" sz="2000" dirty="0"/>
              <a:t>weight </a:t>
            </a:r>
          </a:p>
          <a:p>
            <a:r>
              <a:rPr lang="en-GB" sz="2000" dirty="0"/>
              <a:t>woman/women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28788" y="6999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Word List – Years 3 and 4</a:t>
            </a:r>
            <a:endParaRPr lang="en-GB" sz="2800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64395" y="57113"/>
            <a:ext cx="12063212" cy="6771084"/>
          </a:xfrm>
          <a:prstGeom prst="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5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112</Words>
  <Application>Microsoft Office PowerPoint</Application>
  <PresentationFormat>Widescreen</PresentationFormat>
  <Paragraphs>101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Nicky King</dc:creator>
  <cp:lastModifiedBy>N King</cp:lastModifiedBy>
  <cp:revision>17</cp:revision>
  <dcterms:created xsi:type="dcterms:W3CDTF">2015-09-02T19:56:09Z</dcterms:created>
  <dcterms:modified xsi:type="dcterms:W3CDTF">2020-03-23T14:33:23Z</dcterms:modified>
</cp:coreProperties>
</file>